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084" y="-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41CE4-9466-444B-A517-29EEA21D117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111AD-737C-40EA-A734-98C51CFB7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687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111AD-737C-40EA-A734-98C51CFB7A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322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50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9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63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55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5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07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37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31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88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16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0748C-3796-4FD8-B911-FDE5D64A2BA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2E7C3-CAE3-4170-BD77-F24F1A1D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37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DB9-8C17-0CAC-C443-83ADED21F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18815"/>
            <a:ext cx="5829300" cy="810037"/>
          </a:xfrm>
        </p:spPr>
        <p:txBody>
          <a:bodyPr/>
          <a:lstStyle/>
          <a:p>
            <a:r>
              <a:rPr lang="en-GB" dirty="0">
                <a:latin typeface="Amasis MT Pro Black" panose="02040A04050005020304" pitchFamily="18" charset="0"/>
              </a:rPr>
              <a:t>Our Menu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5DF81E-8586-8526-4731-9E61FDCB8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806224"/>
            <a:ext cx="3615069" cy="9679923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Baps~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*3 Item Bap Meal Deal- £6.50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(Bacon/Sausage/Egg/Mushrooms/Black Pudding) in a bap with a snack &amp; drink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*1 Item Bap Meal Deal- £5.50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(Bacon/Sausage/Egg/Mushrooms/Black Pudding) in a bap with a snack &amp; drink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*Bacon OR Sausage OR Double Egg Bap- £3.50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*Bacon, Sausage &amp; Egg- £4.50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Big Bap- £8.50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(4 bacon, 2 sausages, 2 black pudding, 2 eggs &amp; mushrooms)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*Minute Steak Bap- £6.00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(subject to availability)</a:t>
            </a:r>
          </a:p>
          <a:p>
            <a:pPr algn="l">
              <a:lnSpc>
                <a:spcPct val="8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Burgers~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Single Cheese- £6.00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lb cheeseburger with gherkins &amp; salad)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Double Cheese- £8.00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½ lb cheeseburger with gherkins &amp; salad)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Deluxe Cheese- £7.00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lb cheeseburger, bacon, gherkins, onion &amp; salad)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Brunch One- £8.50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lb cheeseburger, bacon, sausage, egg &amp; salad)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Mexican Cheese- £6.50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lb cheeseburger with chipotle &amp; relish)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Chilli Cheese- £6.50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ln cheeseburger with chilli)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*The Blue Cheese- £6.50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¼ lb cheeseburger with sliced blue cheese)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*Chicken Burger- £5.50</a:t>
            </a:r>
          </a:p>
          <a:p>
            <a:pPr algn="l">
              <a:lnSpc>
                <a:spcPct val="8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Full English Breakfast With A Hot Drink - £8.50</a:t>
            </a:r>
          </a:p>
          <a:p>
            <a:pPr algn="l">
              <a:lnSpc>
                <a:spcPct val="8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( 2 bacon, 2 sausages, 2 black puddings,1 hash brown, 1 fried egg, mushrooms, beans, slice of toast ) </a:t>
            </a:r>
          </a:p>
          <a:p>
            <a:pPr algn="l">
              <a:lnSpc>
                <a:spcPct val="8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</p:txBody>
      </p:sp>
      <p:pic>
        <p:nvPicPr>
          <p:cNvPr id="5" name="Picture 4" descr="A sandwich and coffee cup&#10;&#10;AI-generated content may be incorrect.">
            <a:extLst>
              <a:ext uri="{FF2B5EF4-FFF2-40B4-BE49-F238E27FC236}">
                <a16:creationId xmlns:a16="http://schemas.microsoft.com/office/drawing/2014/main" id="{1F199C27-D5EB-CDF9-64BE-2FF794A5F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12227">
            <a:off x="316465" y="269251"/>
            <a:ext cx="1081571" cy="1081571"/>
          </a:xfrm>
          <a:prstGeom prst="rect">
            <a:avLst/>
          </a:prstGeom>
        </p:spPr>
      </p:pic>
      <p:pic>
        <p:nvPicPr>
          <p:cNvPr id="6" name="Picture 5" descr="A sandwich and coffee cup&#10;&#10;AI-generated content may be incorrect.">
            <a:extLst>
              <a:ext uri="{FF2B5EF4-FFF2-40B4-BE49-F238E27FC236}">
                <a16:creationId xmlns:a16="http://schemas.microsoft.com/office/drawing/2014/main" id="{E92AA334-749F-E62E-D18A-426B58B874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857">
            <a:off x="5404415" y="269251"/>
            <a:ext cx="1081571" cy="10815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B03F6F-AA30-BFD8-42A0-FC260DED7476}"/>
              </a:ext>
            </a:extLst>
          </p:cNvPr>
          <p:cNvSpPr txBox="1"/>
          <p:nvPr/>
        </p:nvSpPr>
        <p:spPr>
          <a:xfrm>
            <a:off x="3615070" y="1806224"/>
            <a:ext cx="3242930" cy="8923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Spuds~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*Beans &amp; Cheese Spud- £5.00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*Chilli &amp; Cheese Spud- £5.75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*Tuna Mayo Spud- £5.75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*Cheeseburger Spud- £8.00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*Breakfast Spud- £8.00</a:t>
            </a: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Fries~ 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*Plain Fries- £3.00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*Cheesy Fries- £3.50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*Bacon, Cheese &amp; Red Onion Fries-£5</a:t>
            </a: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Drinks~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*Americano- £2.00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*Latte- £2.50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*Cappuccino- £2.50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*Mocha- £2.70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*Tea- £1.20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*Hot Chocolate- £2.50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</a:t>
            </a:r>
            <a:r>
              <a:rPr lang="en-GB" sz="1200" dirty="0" err="1">
                <a:latin typeface="Amasis MT Pro Black" panose="02040A04050005020304" pitchFamily="18" charset="0"/>
              </a:rPr>
              <a:t>Redbull</a:t>
            </a:r>
            <a:r>
              <a:rPr lang="en-GB" sz="1200" dirty="0">
                <a:latin typeface="Amasis MT Pro Black" panose="02040A04050005020304" pitchFamily="18" charset="0"/>
              </a:rPr>
              <a:t>- £1.60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*Other Cans- £1.20</a:t>
            </a: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Milkshakes~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*Chocolate/ Vanilla/ Strawberry- £3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*Add cream &amp; sprinkles- 50p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*Blended with chocolate bar- Extra £1</a:t>
            </a: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Snacks~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*Chocolate Bars- £1.00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Amasis MT Pro Black" panose="02040A04050005020304" pitchFamily="18" charset="0"/>
              </a:rPr>
              <a:t>*Crisps- £1.10</a:t>
            </a: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  <a:p>
            <a:pPr>
              <a:lnSpc>
                <a:spcPct val="150000"/>
              </a:lnSpc>
            </a:pPr>
            <a:endParaRPr lang="en-GB" sz="1200" dirty="0">
              <a:latin typeface="Amasis MT Pro Black" panose="02040A040500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1729BF-FE7C-0D02-F6A6-B12AF18229F4}"/>
              </a:ext>
            </a:extLst>
          </p:cNvPr>
          <p:cNvSpPr txBox="1"/>
          <p:nvPr/>
        </p:nvSpPr>
        <p:spPr>
          <a:xfrm>
            <a:off x="156093" y="11070648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masis MT Pro Light" panose="020F0502020204030204" pitchFamily="18" charset="0"/>
              </a:rPr>
              <a:t>We also offer different specials weekly; these are listed on our Facebook page and our specials board. </a:t>
            </a:r>
          </a:p>
          <a:p>
            <a:r>
              <a:rPr lang="en-GB" sz="1600" b="1" dirty="0">
                <a:latin typeface="Amasis MT Pro Light" panose="020F0502020204030204" pitchFamily="18" charset="0"/>
              </a:rPr>
              <a:t>We are located on Radstock Road in the same yard as ‘Extra Mile Motors’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3F459A-CC66-348D-51FB-AB154A912B82}"/>
              </a:ext>
            </a:extLst>
          </p:cNvPr>
          <p:cNvSpPr txBox="1"/>
          <p:nvPr/>
        </p:nvSpPr>
        <p:spPr>
          <a:xfrm>
            <a:off x="3763478" y="10193276"/>
            <a:ext cx="2938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masis MT Pro Light" panose="02040304050005020304" pitchFamily="18" charset="0"/>
              </a:rPr>
              <a:t>Give us a call on 07494895957 to place an order or to reserve a spud!</a:t>
            </a:r>
          </a:p>
        </p:txBody>
      </p:sp>
    </p:spTree>
    <p:extLst>
      <p:ext uri="{BB962C8B-B14F-4D97-AF65-F5344CB8AC3E}">
        <p14:creationId xmlns:p14="http://schemas.microsoft.com/office/powerpoint/2010/main" val="678210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443</Words>
  <Application>Microsoft Office PowerPoint</Application>
  <PresentationFormat>Widescreen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Amasis MT Pro Black</vt:lpstr>
      <vt:lpstr>Amasis MT Pro Light</vt:lpstr>
      <vt:lpstr>Aptos</vt:lpstr>
      <vt:lpstr>Aptos Display</vt:lpstr>
      <vt:lpstr>Arial</vt:lpstr>
      <vt:lpstr>Office Theme</vt:lpstr>
      <vt:lpstr>Our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Shannon Doman</dc:creator>
  <cp:lastModifiedBy>Shannon Doman</cp:lastModifiedBy>
  <cp:revision>6</cp:revision>
  <cp:lastPrinted>2025-04-02T16:38:59Z</cp:lastPrinted>
  <dcterms:created xsi:type="dcterms:W3CDTF">2025-04-02T15:29:52Z</dcterms:created>
  <dcterms:modified xsi:type="dcterms:W3CDTF">2025-09-30T19:29:25Z</dcterms:modified>
</cp:coreProperties>
</file>